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8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F75AC-37CA-487E-A89D-48F2805E157D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F92D1-B6BA-4EF4-9E93-643702E2D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213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F75AC-37CA-487E-A89D-48F2805E157D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F92D1-B6BA-4EF4-9E93-643702E2D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718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F75AC-37CA-487E-A89D-48F2805E157D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F92D1-B6BA-4EF4-9E93-643702E2D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630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F75AC-37CA-487E-A89D-48F2805E157D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F92D1-B6BA-4EF4-9E93-643702E2D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939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F75AC-37CA-487E-A89D-48F2805E157D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F92D1-B6BA-4EF4-9E93-643702E2D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778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F75AC-37CA-487E-A89D-48F2805E157D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F92D1-B6BA-4EF4-9E93-643702E2D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974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F75AC-37CA-487E-A89D-48F2805E157D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F92D1-B6BA-4EF4-9E93-643702E2D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97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F75AC-37CA-487E-A89D-48F2805E157D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F92D1-B6BA-4EF4-9E93-643702E2D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170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F75AC-37CA-487E-A89D-48F2805E157D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F92D1-B6BA-4EF4-9E93-643702E2D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914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F75AC-37CA-487E-A89D-48F2805E157D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F92D1-B6BA-4EF4-9E93-643702E2D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68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F75AC-37CA-487E-A89D-48F2805E157D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F92D1-B6BA-4EF4-9E93-643702E2D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956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F75AC-37CA-487E-A89D-48F2805E157D}" type="datetimeFigureOut">
              <a:rPr lang="en-US" smtClean="0"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F92D1-B6BA-4EF4-9E93-643702E2D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580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0" y="3695182"/>
            <a:ext cx="4500239" cy="316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ages2.wikia.nocookie.net/__cb20110923013526/spongebob/images/thumb/9/9e/Plankton-from-spongebob.jpg/600px-Plankton-from-spongebo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246" y="2058698"/>
            <a:ext cx="1901754" cy="152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useless.org/sites/default/files/Plastic%20in%20fis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0" y="1137857"/>
            <a:ext cx="3377214" cy="2532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blog.lrei.org/greencyrus/files/2007/11/eco_bottle_callouts_p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060" y="2819400"/>
            <a:ext cx="359369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bp3.blogger.com/_V2EmhfRfoQ4/R65wUA_fKxI/AAAAAAAAA6o/eGGtMHI07G8/s400/PLastic+Bag+Story+2+million+Plastic+Bottles+Chris+Jordan.bm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04405"/>
            <a:ext cx="3810000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755" y="0"/>
            <a:ext cx="502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Plastic Waste as a Sustainability Problem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871419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owatonnautilities.com/sites/default/files/content_images/energy_star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094" y="3885043"/>
            <a:ext cx="2924176" cy="29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greenpeace.org/international/Global/international/planet-2/image/2008/2/guiyu-ewas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56" y="4139554"/>
            <a:ext cx="4114800" cy="273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cyberarena.tv/uploads_gallery/323_IMG_848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56" b="8660"/>
          <a:stretch/>
        </p:blipFill>
        <p:spPr bwMode="auto">
          <a:xfrm>
            <a:off x="14796" y="0"/>
            <a:ext cx="4894555" cy="3480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Power Save_product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541233"/>
            <a:ext cx="3622407" cy="2398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05400" y="228600"/>
            <a:ext cx="3886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Environmental Impact of Computer Gaming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334826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11</Words>
  <Application>Microsoft Office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8</cp:revision>
  <dcterms:created xsi:type="dcterms:W3CDTF">2012-11-06T04:24:10Z</dcterms:created>
  <dcterms:modified xsi:type="dcterms:W3CDTF">2012-11-06T09:12:12Z</dcterms:modified>
</cp:coreProperties>
</file>